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71" r:id="rId2"/>
    <p:sldId id="264" r:id="rId3"/>
    <p:sldId id="265" r:id="rId4"/>
    <p:sldId id="277" r:id="rId5"/>
    <p:sldId id="276" r:id="rId6"/>
    <p:sldId id="282" r:id="rId7"/>
    <p:sldId id="285" r:id="rId8"/>
    <p:sldId id="283" r:id="rId9"/>
    <p:sldId id="281" r:id="rId10"/>
    <p:sldId id="279" r:id="rId11"/>
    <p:sldId id="280" r:id="rId12"/>
    <p:sldId id="27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9871"/>
    <a:srgbClr val="F4E0A9"/>
    <a:srgbClr val="CD956E"/>
    <a:srgbClr val="B28261"/>
    <a:srgbClr val="B88564"/>
    <a:srgbClr val="DE0000"/>
    <a:srgbClr val="FF0909"/>
    <a:srgbClr val="FF2121"/>
    <a:srgbClr val="FF0D0D"/>
    <a:srgbClr val="FF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90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56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27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18" Type="http://schemas.microsoft.com/office/2007/relationships/hdphoto" Target="../media/hdphoto11.wdp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microsoft.com/office/2007/relationships/hdphoto" Target="../media/hdphoto9.wdp"/><Relationship Id="rId17" Type="http://schemas.openxmlformats.org/officeDocument/2006/relationships/image" Target="../media/image39.png"/><Relationship Id="rId2" Type="http://schemas.openxmlformats.org/officeDocument/2006/relationships/image" Target="../media/image3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microsoft.com/office/2007/relationships/hdphoto" Target="../media/hdphoto10.wdp"/><Relationship Id="rId10" Type="http://schemas.openxmlformats.org/officeDocument/2006/relationships/image" Target="../media/image34.png"/><Relationship Id="rId4" Type="http://schemas.microsoft.com/office/2007/relationships/hdphoto" Target="../media/hdphoto7.wdp"/><Relationship Id="rId9" Type="http://schemas.microsoft.com/office/2007/relationships/hdphoto" Target="../media/hdphoto8.wdp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14.wdp"/><Relationship Id="rId18" Type="http://schemas.microsoft.com/office/2007/relationships/hdphoto" Target="../media/hdphoto16.wdp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image" Target="../media/image40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5.png"/><Relationship Id="rId5" Type="http://schemas.openxmlformats.org/officeDocument/2006/relationships/image" Target="../media/image15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microsoft.com/office/2007/relationships/hdphoto" Target="../media/hdphoto12.wdp"/><Relationship Id="rId9" Type="http://schemas.microsoft.com/office/2007/relationships/hdphoto" Target="../media/hdphoto13.wdp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microsoft.com/office/2007/relationships/hdphoto" Target="../media/hdphoto6.wdp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microsoft.com/office/2007/relationships/hdphoto" Target="../media/hdphoto4.wdp"/><Relationship Id="rId17" Type="http://schemas.openxmlformats.org/officeDocument/2006/relationships/image" Target="../media/image29.png"/><Relationship Id="rId2" Type="http://schemas.openxmlformats.org/officeDocument/2006/relationships/image" Target="../media/image20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4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522416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425D29-09BE-907C-6BE9-A966594902BB}"/>
              </a:ext>
            </a:extLst>
          </p:cNvPr>
          <p:cNvGrpSpPr/>
          <p:nvPr/>
        </p:nvGrpSpPr>
        <p:grpSpPr>
          <a:xfrm>
            <a:off x="194287" y="5586413"/>
            <a:ext cx="1846444" cy="1080166"/>
            <a:chOff x="194287" y="5586413"/>
            <a:chExt cx="1846444" cy="108016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D4A8AED-FF22-BD07-9CC3-7E2A0B55D7AA}"/>
                </a:ext>
              </a:extLst>
            </p:cNvPr>
            <p:cNvSpPr/>
            <p:nvPr/>
          </p:nvSpPr>
          <p:spPr>
            <a:xfrm>
              <a:off x="19428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1F706E7-C369-8FA0-2379-FDF858BC4B11}"/>
                </a:ext>
              </a:extLst>
            </p:cNvPr>
            <p:cNvSpPr/>
            <p:nvPr/>
          </p:nvSpPr>
          <p:spPr>
            <a:xfrm>
              <a:off x="915898" y="5900286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B16297E-BADA-0017-A50F-35B507DD2AD3}"/>
                </a:ext>
              </a:extLst>
            </p:cNvPr>
            <p:cNvSpPr/>
            <p:nvPr/>
          </p:nvSpPr>
          <p:spPr>
            <a:xfrm>
              <a:off x="95222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685D1D-8A3E-48C2-0D45-9265B18567DA}"/>
              </a:ext>
            </a:extLst>
          </p:cNvPr>
          <p:cNvGrpSpPr/>
          <p:nvPr/>
        </p:nvGrpSpPr>
        <p:grpSpPr>
          <a:xfrm>
            <a:off x="2270737" y="5586413"/>
            <a:ext cx="1846444" cy="1080166"/>
            <a:chOff x="2270737" y="5586413"/>
            <a:chExt cx="1846444" cy="108016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D220E6-3948-7E80-7EAD-9D36A974F799}"/>
                </a:ext>
              </a:extLst>
            </p:cNvPr>
            <p:cNvSpPr/>
            <p:nvPr/>
          </p:nvSpPr>
          <p:spPr>
            <a:xfrm>
              <a:off x="227073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0AFBFF-4112-C54D-A6C2-7C277DB3134F}"/>
                </a:ext>
              </a:extLst>
            </p:cNvPr>
            <p:cNvSpPr/>
            <p:nvPr/>
          </p:nvSpPr>
          <p:spPr>
            <a:xfrm rot="20561115">
              <a:off x="2964041" y="5876070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F98B48E-CFC8-CC71-F939-9F38D50B170F}"/>
                </a:ext>
              </a:extLst>
            </p:cNvPr>
            <p:cNvSpPr/>
            <p:nvPr/>
          </p:nvSpPr>
          <p:spPr>
            <a:xfrm>
              <a:off x="302867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E1B0122E-FCE7-4221-E52D-E568A211B00C}"/>
              </a:ext>
            </a:extLst>
          </p:cNvPr>
          <p:cNvSpPr/>
          <p:nvPr/>
        </p:nvSpPr>
        <p:spPr>
          <a:xfrm>
            <a:off x="3743325" y="4029762"/>
            <a:ext cx="419100" cy="419100"/>
          </a:xfrm>
          <a:prstGeom prst="ellipse">
            <a:avLst/>
          </a:prstGeom>
          <a:noFill/>
          <a:ln w="31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glow rad="44450">
              <a:srgbClr val="00B0F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3ED31F5-9040-404A-6014-C62E928F296C}"/>
              </a:ext>
            </a:extLst>
          </p:cNvPr>
          <p:cNvSpPr/>
          <p:nvPr/>
        </p:nvSpPr>
        <p:spPr>
          <a:xfrm>
            <a:off x="4314825" y="4029762"/>
            <a:ext cx="419100" cy="419100"/>
          </a:xfrm>
          <a:prstGeom prst="ellipse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C6E3E8-391E-EB3B-C510-E4D13FE65E7A}"/>
              </a:ext>
            </a:extLst>
          </p:cNvPr>
          <p:cNvSpPr txBox="1"/>
          <p:nvPr/>
        </p:nvSpPr>
        <p:spPr>
          <a:xfrm>
            <a:off x="7572375" y="0"/>
            <a:ext cx="4663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服务器连接过程可能出现卡顿现象，请耐心等待</a:t>
            </a:r>
            <a:r>
              <a:rPr lang="en-US" altLang="zh-CN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.</a:t>
            </a:r>
            <a:endParaRPr lang="zh-CN" altLang="en-US" sz="1600" dirty="0">
              <a:solidFill>
                <a:srgbClr val="002060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CDCAFE-3FD7-1E41-E105-8C121B737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t="371" r="6114" b="4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87C531-9658-1F68-E145-6A2EF488BC2A}"/>
              </a:ext>
            </a:extLst>
          </p:cNvPr>
          <p:cNvSpPr txBox="1"/>
          <p:nvPr/>
        </p:nvSpPr>
        <p:spPr>
          <a:xfrm>
            <a:off x="2411730" y="254122"/>
            <a:ext cx="2731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设置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1B512D-D7F2-8D14-5D5E-FEBC32473D1B}"/>
              </a:ext>
            </a:extLst>
          </p:cNvPr>
          <p:cNvSpPr txBox="1"/>
          <p:nvPr/>
        </p:nvSpPr>
        <p:spPr>
          <a:xfrm>
            <a:off x="2640330" y="1543541"/>
            <a:ext cx="227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Settings</a:t>
            </a:r>
            <a:endParaRPr lang="zh-CN" altLang="en-US" sz="36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9D7E68-E33C-32EE-DF82-5ADAD9286327}"/>
              </a:ext>
            </a:extLst>
          </p:cNvPr>
          <p:cNvSpPr txBox="1"/>
          <p:nvPr/>
        </p:nvSpPr>
        <p:spPr>
          <a:xfrm>
            <a:off x="199489" y="2469784"/>
            <a:ext cx="24135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背景音乐</a:t>
            </a: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音  效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练习模式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游戏难度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C91A32-D2C6-5D62-39F7-C81E75CC981D}"/>
              </a:ext>
            </a:extLst>
          </p:cNvPr>
          <p:cNvSpPr txBox="1"/>
          <p:nvPr/>
        </p:nvSpPr>
        <p:spPr>
          <a:xfrm>
            <a:off x="2613028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简单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7E1337-030B-F88F-41D7-30E3367B7B20}"/>
              </a:ext>
            </a:extLst>
          </p:cNvPr>
          <p:cNvSpPr txBox="1"/>
          <p:nvPr/>
        </p:nvSpPr>
        <p:spPr>
          <a:xfrm>
            <a:off x="3958910" y="5224772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正常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E441D1-E212-19C3-322A-CDA28C22D68E}"/>
              </a:ext>
            </a:extLst>
          </p:cNvPr>
          <p:cNvSpPr txBox="1"/>
          <p:nvPr/>
        </p:nvSpPr>
        <p:spPr>
          <a:xfrm>
            <a:off x="5304793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困难</a:t>
            </a:r>
          </a:p>
        </p:txBody>
      </p:sp>
    </p:spTree>
    <p:extLst>
      <p:ext uri="{BB962C8B-B14F-4D97-AF65-F5344CB8AC3E}">
        <p14:creationId xmlns:p14="http://schemas.microsoft.com/office/powerpoint/2010/main" val="125937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2E81AB-C107-88F0-18DA-A9005E25D3E1}"/>
              </a:ext>
            </a:extLst>
          </p:cNvPr>
          <p:cNvSpPr/>
          <p:nvPr/>
        </p:nvSpPr>
        <p:spPr>
          <a:xfrm>
            <a:off x="815539" y="861894"/>
            <a:ext cx="10560919" cy="513421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连接失败</a:t>
            </a:r>
            <a:endParaRPr lang="en-US" altLang="zh-CN" sz="28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网络问题：如果您的设备没有连接到互联网或网络连接不稳定，可能会导致连接失败。如果客户端和服务器不在同一局域网下，且没有正确配置网络路由或端口转发，连接可能无法建立。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服务器不可达：服务器可能处于离线状态，或者您尝试连接的服务器地址或端口号不正确。</a:t>
            </a:r>
            <a:endParaRPr lang="en-US" altLang="zh-CN" sz="14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防火墙或安全软件：本地或网络的防火墙和安全软件可能阻止了与服务器的连接。检查并确保您的防火墙或安全软件允许该连接。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服务器拒绝连接：服务器可能配置有安全措施，只允许特定的客户端或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IP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地址连接，连接可能会被拒绝。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网络配置问题：设备的网络配置可能不正确。这可能包括错误的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IP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设置、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DNS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问题或其他网络配置问题。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超时响应：如果服务器响应时间过长，连接可能会因超时而失败。这可能是因为网络延迟、服务器负载过重或其他网络问题。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负载或资源限制：您的系统或服务器可能因为负载或资源限制（如内存不足、达到最大连接数量等）而无法建立新的连接。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协议不匹配：客户端和服务器使用的通信协议必须匹配。例如如果客户端使用 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TCP 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而服务器使用 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UDP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，连接将无法建立。</a:t>
            </a:r>
            <a:endParaRPr lang="en-US" altLang="zh-CN" sz="14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网络硬件问题：物理网络硬件（如路由器、交换机、网线）损坏或配置错误也可能导致连接问题。</a:t>
            </a:r>
            <a:endParaRPr lang="zh-CN" altLang="en-US" sz="14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66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5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4092</TotalTime>
  <Words>481</Words>
  <Application>Microsoft Office PowerPoint</Application>
  <PresentationFormat>宽屏</PresentationFormat>
  <Paragraphs>132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钉钉进步体</vt:lpstr>
      <vt:lpstr>方正朝歌圆 简 ExtraBold</vt:lpstr>
      <vt:lpstr>站酷快乐体2016修订版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48</cp:revision>
  <dcterms:created xsi:type="dcterms:W3CDTF">2023-12-03T17:43:36Z</dcterms:created>
  <dcterms:modified xsi:type="dcterms:W3CDTF">2023-12-28T13:28:58Z</dcterms:modified>
</cp:coreProperties>
</file>